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D72"/>
    <a:srgbClr val="0072CE"/>
    <a:srgbClr val="286140"/>
    <a:srgbClr val="68ACE5"/>
    <a:srgbClr val="418FDE"/>
    <a:srgbClr val="CF4520"/>
    <a:srgbClr val="002D74"/>
    <a:srgbClr val="3A8DDE"/>
    <a:srgbClr val="24408E"/>
    <a:srgbClr val="0071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91"/>
    <p:restoredTop sz="96301"/>
  </p:normalViewPr>
  <p:slideViewPr>
    <p:cSldViewPr snapToGrid="0" snapToObjects="1">
      <p:cViewPr varScale="1">
        <p:scale>
          <a:sx n="108" d="100"/>
          <a:sy n="108" d="100"/>
        </p:scale>
        <p:origin x="736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D8D52-0728-2B4E-8228-32CDB6DED14D}"/>
              </a:ext>
            </a:extLst>
          </p:cNvPr>
          <p:cNvSpPr/>
          <p:nvPr userDrawn="1"/>
        </p:nvSpPr>
        <p:spPr>
          <a:xfrm>
            <a:off x="-1" y="0"/>
            <a:ext cx="1219200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102821-BAF5-274D-A4DB-3BB88FDCB2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0121"/>
          <a:stretch/>
        </p:blipFill>
        <p:spPr>
          <a:xfrm>
            <a:off x="3149194" y="1839558"/>
            <a:ext cx="6883400" cy="2697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05005AB-424D-DE47-8F80-6B8039367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4472" y="2134114"/>
            <a:ext cx="6303819" cy="2257777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0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6A48DB-1CB6-124B-BA1B-78DA01B69B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67099" y="4701602"/>
            <a:ext cx="6411191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 b="0" i="0">
                <a:solidFill>
                  <a:srgbClr val="0072CE"/>
                </a:solidFill>
                <a:latin typeface="Cambria" panose="020405030504060302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B88508-EEFC-E743-B8C9-D77B5466EAD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" y="-1"/>
            <a:ext cx="2878667" cy="6858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EE8311A-A8A6-72A7-3CCE-5840663DC2B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47218"/>
          <a:stretch>
            <a:fillRect/>
          </a:stretch>
        </p:blipFill>
        <p:spPr>
          <a:xfrm>
            <a:off x="5316844" y="903642"/>
            <a:ext cx="2548099" cy="93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72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4AB75-DABB-E445-B57F-83C8CB648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5152" cy="859536"/>
          </a:xfrm>
        </p:spPr>
        <p:txBody>
          <a:bodyPr>
            <a:normAutofit/>
          </a:bodyPr>
          <a:lstStyle>
            <a:lvl1pPr>
              <a:defRPr sz="32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D8FFA-2FAA-A149-9A40-ECD766DE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48" y="1356083"/>
            <a:ext cx="11378686" cy="5066330"/>
          </a:xfrm>
        </p:spPr>
        <p:txBody>
          <a:bodyPr/>
          <a:lstStyle>
            <a:lvl1pPr>
              <a:lnSpc>
                <a:spcPct val="100000"/>
              </a:lnSpc>
              <a:defRPr sz="2600" b="1" i="0">
                <a:latin typeface="Cambria" panose="02040503050406030204" pitchFamily="18" charset="0"/>
              </a:defRPr>
            </a:lvl1pPr>
            <a:lvl2pPr>
              <a:lnSpc>
                <a:spcPct val="100000"/>
              </a:lnSpc>
              <a:defRPr sz="2400" b="0" i="0">
                <a:latin typeface="Cambria" panose="02040503050406030204" pitchFamily="18" charset="0"/>
              </a:defRPr>
            </a:lvl2pPr>
            <a:lvl3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3pPr>
            <a:lvl4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4pPr>
            <a:lvl5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919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-Checkered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768188-8235-8A4E-BC68-4166FA94D82F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4AB75-DABB-E445-B57F-83C8CB648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5152" cy="859536"/>
          </a:xfrm>
        </p:spPr>
        <p:txBody>
          <a:bodyPr>
            <a:normAutofit/>
          </a:bodyPr>
          <a:lstStyle>
            <a:lvl1pPr>
              <a:defRPr sz="32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D8FFA-2FAA-A149-9A40-ECD766DE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48" y="1389888"/>
            <a:ext cx="8455152" cy="5066330"/>
          </a:xfrm>
        </p:spPr>
        <p:txBody>
          <a:bodyPr/>
          <a:lstStyle>
            <a:lvl1pPr>
              <a:lnSpc>
                <a:spcPct val="100000"/>
              </a:lnSpc>
              <a:defRPr sz="2600" b="1" i="0">
                <a:latin typeface="Cambria" panose="02040503050406030204" pitchFamily="18" charset="0"/>
              </a:defRPr>
            </a:lvl1pPr>
            <a:lvl2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2pPr>
            <a:lvl3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3pPr>
            <a:lvl4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4pPr>
            <a:lvl5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EF29D9-03FC-154E-8EB5-B81752018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07929" y="0"/>
            <a:ext cx="3022600" cy="6858000"/>
          </a:xfrm>
          <a:prstGeom prst="rect">
            <a:avLst/>
          </a:prstGeom>
        </p:spPr>
      </p:pic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B8E933B-7488-3C4F-85A0-5E42F8DEF96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273534" y="1389888"/>
            <a:ext cx="2489841" cy="5066475"/>
          </a:xfrm>
          <a:solidFill>
            <a:schemeClr val="bg1">
              <a:alpha val="70000"/>
            </a:schemeClr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2400" b="1" i="0">
                <a:solidFill>
                  <a:srgbClr val="0072C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defRPr sz="2000" b="1" i="0">
                <a:solidFill>
                  <a:srgbClr val="0072C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defRPr sz="1600" b="1" i="0">
                <a:solidFill>
                  <a:srgbClr val="0072C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5908D8A-062B-13A5-0281-1A3E56FE907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0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-Shield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ACCC92-85FE-904B-9DE8-FADFBB2C487D}"/>
              </a:ext>
            </a:extLst>
          </p:cNvPr>
          <p:cNvSpPr/>
          <p:nvPr userDrawn="1"/>
        </p:nvSpPr>
        <p:spPr>
          <a:xfrm>
            <a:off x="-2" y="0"/>
            <a:ext cx="12192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4AB75-DABB-E445-B57F-83C8CB648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5152" cy="859536"/>
          </a:xfrm>
        </p:spPr>
        <p:txBody>
          <a:bodyPr>
            <a:normAutofit/>
          </a:bodyPr>
          <a:lstStyle>
            <a:lvl1pPr>
              <a:defRPr sz="32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D8FFA-2FAA-A149-9A40-ECD766DE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48" y="1389888"/>
            <a:ext cx="8455152" cy="5066330"/>
          </a:xfrm>
        </p:spPr>
        <p:txBody>
          <a:bodyPr/>
          <a:lstStyle>
            <a:lvl1pPr>
              <a:lnSpc>
                <a:spcPct val="100000"/>
              </a:lnSpc>
              <a:defRPr sz="2600" b="1" i="0">
                <a:latin typeface="Cambria" panose="02040503050406030204" pitchFamily="18" charset="0"/>
              </a:defRPr>
            </a:lvl1pPr>
            <a:lvl2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2pPr>
            <a:lvl3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3pPr>
            <a:lvl4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4pPr>
            <a:lvl5pPr>
              <a:lnSpc>
                <a:spcPct val="100000"/>
              </a:lnSpc>
              <a:defRPr b="0" i="0">
                <a:latin typeface="Cambria" panose="020405030504060302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64778D-2A94-9D4E-BC4F-DD5F6A8B9F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07929" y="0"/>
            <a:ext cx="3009900" cy="6858000"/>
          </a:xfrm>
          <a:prstGeom prst="rect">
            <a:avLst/>
          </a:prstGeom>
        </p:spPr>
      </p:pic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B8E933B-7488-3C4F-85A0-5E42F8DEF96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273534" y="1389888"/>
            <a:ext cx="2489841" cy="5066475"/>
          </a:xfrm>
          <a:noFill/>
        </p:spPr>
        <p:txBody>
          <a:bodyPr/>
          <a:lstStyle>
            <a:lvl1pPr marL="0" indent="0">
              <a:lnSpc>
                <a:spcPct val="100000"/>
              </a:lnSpc>
              <a:buNone/>
              <a:defRPr sz="24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defRPr sz="20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defRPr sz="1600" b="1" i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AFAB811-2235-EC7A-6BCB-91480D8BEA1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025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E250-6271-D24E-9E99-2E6D4A091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8200" cy="8595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2FF64-CC6A-6A44-B88A-34D703AC8E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048" y="1389888"/>
            <a:ext cx="5486400" cy="5065776"/>
          </a:xfrm>
        </p:spPr>
        <p:txBody>
          <a:bodyPr/>
          <a:lstStyle>
            <a:lvl1pPr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4DE17C8-0209-E84F-8540-5CB6B5D924F7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6064637" y="1389888"/>
            <a:ext cx="5486400" cy="5065776"/>
          </a:xfrm>
        </p:spPr>
        <p:txBody>
          <a:bodyPr/>
          <a:lstStyle>
            <a:lvl1pPr>
              <a:lnSpc>
                <a:spcPct val="100000"/>
              </a:lnSpc>
              <a:defRPr sz="2600"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780EB8E-FF09-F9D6-747B-06C2AFECDE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20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CF690-2A95-C444-A32F-4547FE83D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125"/>
            <a:ext cx="8458200" cy="8595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38747-2465-1F46-92A4-69FB936CE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4047" y="1389888"/>
            <a:ext cx="5486400" cy="914400"/>
          </a:xfrm>
        </p:spPr>
        <p:txBody>
          <a:bodyPr anchor="ctr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54777A-482C-4043-B7A0-2F072BBE41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4047" y="2469515"/>
            <a:ext cx="5486400" cy="3882898"/>
          </a:xfrm>
        </p:spPr>
        <p:txBody>
          <a:bodyPr/>
          <a:lstStyle>
            <a:lvl1pPr>
              <a:lnSpc>
                <a:spcPct val="100000"/>
              </a:lnSpc>
              <a:defRPr sz="2400">
                <a:solidFill>
                  <a:srgbClr val="002D72"/>
                </a:solidFill>
              </a:defRPr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0F9D9101-7A4A-2341-B881-BC4CF12B0A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062472" y="1389888"/>
            <a:ext cx="5486400" cy="914400"/>
          </a:xfrm>
        </p:spPr>
        <p:txBody>
          <a:bodyPr anchor="ctr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280E5BB5-9A8B-8348-AA16-061B60F982EB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062472" y="2469515"/>
            <a:ext cx="5486400" cy="3882898"/>
          </a:xfrm>
        </p:spPr>
        <p:txBody>
          <a:bodyPr/>
          <a:lstStyle>
            <a:lvl1pPr>
              <a:lnSpc>
                <a:spcPct val="100000"/>
              </a:lnSpc>
              <a:defRPr sz="2400">
                <a:solidFill>
                  <a:srgbClr val="002D72"/>
                </a:solidFill>
              </a:defRPr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C9CB64F-3C47-743E-597E-DBA97830EF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307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42EA8-F329-4B4C-819E-02C6527AA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8200" cy="8595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1D785EB-AA96-6121-BC85-36D852D9D5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78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Bor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33547CE-5D5E-F225-BE05-670091C7E9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609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30E95-853F-D44F-9582-79FF693D2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8200" cy="859536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C5FD9-1C88-9647-A053-F7C739699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0016" y="1353312"/>
            <a:ext cx="7059168" cy="506577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01C02-CF69-7B43-937F-B8735B7384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4048" y="1353312"/>
            <a:ext cx="4114800" cy="5065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0090FAE-DCF8-2659-55EA-19E86DE918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8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432BD-BE4B-804E-8EEB-8D4A865E5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7" y="365760"/>
            <a:ext cx="8458200" cy="859536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330083-CA97-904C-BA91-4892F21D75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00015" y="1353312"/>
            <a:ext cx="7059167" cy="5065776"/>
          </a:xfr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00DFAA-307B-B448-A887-857535061A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4046" y="1353312"/>
            <a:ext cx="4112649" cy="5065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30FA184-9C34-6E00-11C7-35EDF1A676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35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5CDA776-BED0-F74F-F69F-652F2C632CB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271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tiff"/><Relationship Id="rId18" Type="http://schemas.openxmlformats.org/officeDocument/2006/relationships/image" Target="../media/image6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tif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tif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tif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CA18DD4-F1C4-CE4F-97CC-BD7D93430C34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6553200"/>
            <a:ext cx="12192000" cy="3048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C16F66-BF49-5841-BF45-A852BD351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048" y="365760"/>
            <a:ext cx="8458200" cy="859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D392AE-36A8-EC44-B167-EB9B1E73E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4048" y="1353312"/>
            <a:ext cx="11375136" cy="5065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334FAB-BB74-6248-9B93-EFA724C24996}"/>
              </a:ext>
            </a:extLst>
          </p:cNvPr>
          <p:cNvSpPr txBox="1"/>
          <p:nvPr userDrawn="1"/>
        </p:nvSpPr>
        <p:spPr>
          <a:xfrm>
            <a:off x="6330950" y="6502988"/>
            <a:ext cx="378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ADVANCED.JHU.EDU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392E7D-86D7-EC41-857B-C7D0D5741017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304800"/>
            <a:ext cx="304800" cy="6248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8B3167-306F-2E4C-B3A0-1F56D481DB0A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1887200" y="304800"/>
            <a:ext cx="304800" cy="6248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F17708-7900-B940-B6C7-4268D2AB1247}"/>
              </a:ext>
            </a:extLst>
          </p:cNvPr>
          <p:cNvSpPr txBox="1"/>
          <p:nvPr userDrawn="1"/>
        </p:nvSpPr>
        <p:spPr>
          <a:xfrm>
            <a:off x="206383" y="6526999"/>
            <a:ext cx="60183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14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ROFESSIONAL </a:t>
            </a:r>
            <a:r>
              <a:rPr lang="en-US" sz="18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14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ASTER’S </a:t>
            </a:r>
            <a:r>
              <a:rPr lang="en-US" sz="18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4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EGREES</a:t>
            </a:r>
            <a:r>
              <a:rPr lang="en-US" sz="18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lang="en-US" sz="18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  <a:r>
              <a:rPr lang="en-US" sz="1400" b="1" i="0" dirty="0">
                <a:solidFill>
                  <a:srgbClr val="002D7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ICROCREDENTIALS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596A6C-0B87-BD47-B16F-024561354F28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3048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21D57A9-C12E-8692-743D-0D337D6328C8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 t="1235" r="46262"/>
          <a:stretch>
            <a:fillRect/>
          </a:stretch>
        </p:blipFill>
        <p:spPr>
          <a:xfrm>
            <a:off x="9606638" y="496957"/>
            <a:ext cx="1823361" cy="64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481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rgbClr val="002D7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600" b="1" i="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mbria" panose="020405030504060302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47C5A-361C-F241-BBCE-57CC0455D6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2C70B-081B-F15E-738E-B008E5DC07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638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C7F38-759A-1453-94DA-D73EA4546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A3922-D365-E19E-5C4F-20F1D4EC0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878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56CD0-199A-10AE-BA60-5FAABBC25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262C7-FE24-7F35-9E8B-3DDC69E5EC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805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E4B41-7FA3-D2C8-E1AE-46C46E7D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E4E3EB-DD42-E3AA-4072-2CD477CD4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031346-CFC3-BDC5-A16E-B21430B2530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869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9EF78-F64A-E338-E9F2-4666BD489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AB843-99F5-6551-CAA6-E42E35321F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1EDB1-FDCA-F2BF-FA1B-96D08927950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60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F3456-D0BC-54F2-6AC0-47A2179A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1DE4A-00F4-CDB7-5EA1-14B56A0683A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F8E-0C4A-9682-0051-86CC414BA9DA}"/>
              </a:ext>
            </a:extLst>
          </p:cNvPr>
          <p:cNvSpPr>
            <a:spLocks noGrp="1"/>
          </p:cNvSpPr>
          <p:nvPr>
            <p:ph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67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D68F3-060E-7970-B63B-840987977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028342-C4D3-BC0C-9550-FE343295BA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2D578-A50C-C63C-988B-07EEF2BA3C2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A2EE5C-5983-3F75-D678-BE4177809A7E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8E44B6-CCDF-DF87-1C7D-272ABF7177E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55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E5EED-2EFF-87E4-4A70-3BA2E0C9F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83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0227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21015-03C3-060B-B8FB-B743A0E85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EBDA1-AA67-16AF-6D56-D04D82B54F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684EA-0016-B558-A3EE-8B74262B4C4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842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B40DB-48F7-D58C-1F3B-094A116C7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A85A09-33CE-1F47-C217-DAD71AB6B4C2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D7D1C-8421-35D1-BAB6-8DEB87FD79E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4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141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AP-Presentation-Template-2026" id="{4A98F6F1-6886-1448-8390-10046D85EB2D}" vid="{B7C00ECB-6F57-A848-9EA4-662730BC476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25555AA9763348A1EDC0798D90836A" ma:contentTypeVersion="22" ma:contentTypeDescription="Create a new document." ma:contentTypeScope="" ma:versionID="f46104581a06d92f40b8747cea2c4f5f">
  <xsd:schema xmlns:xsd="http://www.w3.org/2001/XMLSchema" xmlns:xs="http://www.w3.org/2001/XMLSchema" xmlns:p="http://schemas.microsoft.com/office/2006/metadata/properties" xmlns:ns2="63df2cb2-fce7-412a-8d60-c9f0b7daceb1" xmlns:ns3="a6bea28a-b7f0-453d-870d-6f8cfbde9cd5" targetNamespace="http://schemas.microsoft.com/office/2006/metadata/properties" ma:root="true" ma:fieldsID="947ed4b6e8f44347af1663762086353f" ns2:_="" ns3:_="">
    <xsd:import namespace="63df2cb2-fce7-412a-8d60-c9f0b7daceb1"/>
    <xsd:import namespace="a6bea28a-b7f0-453d-870d-6f8cfbde9cd5"/>
    <xsd:element name="properties">
      <xsd:complexType>
        <xsd:sequence>
          <xsd:element name="documentManagement">
            <xsd:complexType>
              <xsd:all>
                <xsd:element ref="ns2:Term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ImageTerm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2cb2-fce7-412a-8d60-c9f0b7daceb1" elementFormDefault="qualified">
    <xsd:import namespace="http://schemas.microsoft.com/office/2006/documentManagement/types"/>
    <xsd:import namespace="http://schemas.microsoft.com/office/infopath/2007/PartnerControls"/>
    <xsd:element name="Term" ma:index="2" nillable="true" ma:displayName="Term" ma:default="FA 21" ma:description="FA 21 " ma:format="Dropdown" ma:internalName="Term" ma:readOnly="false">
      <xsd:simpleType>
        <xsd:restriction base="dms:Text">
          <xsd:maxLength value="255"/>
        </xsd:restriction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hidden="true" ma:internalName="MediaServiceAutoTags" ma:readOnly="true">
      <xsd:simpleType>
        <xsd:restriction base="dms:Text"/>
      </xsd:simpleType>
    </xsd:element>
    <xsd:element name="MediaServiceOCR" ma:index="14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ServiceLocation" ma:index="20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3f7c956-802a-45ac-b2ba-cc78506785f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ImageTerm" ma:index="25" nillable="true" ma:displayName="Image Term " ma:default="FA 21" ma:format="Dropdown" ma:hidden="true" ma:internalName="ImageTerm" ma:readOnly="false">
      <xsd:simpleType>
        <xsd:restriction base="dms:Text">
          <xsd:maxLength value="255"/>
        </xsd:restriction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bea28a-b7f0-453d-870d-6f8cfbde9cd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4" nillable="true" ma:displayName="Taxonomy Catch All Column" ma:hidden="true" ma:list="{1fbdfd95-4e15-4603-bc51-0a07b0045425}" ma:internalName="TaxCatchAll" ma:readOnly="false" ma:showField="CatchAllData" ma:web="a6bea28a-b7f0-453d-870d-6f8cfbde9c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rm xmlns="63df2cb2-fce7-412a-8d60-c9f0b7daceb1">FA 21</Term>
    <lcf76f155ced4ddcb4097134ff3c332f xmlns="63df2cb2-fce7-412a-8d60-c9f0b7daceb1">
      <Terms xmlns="http://schemas.microsoft.com/office/infopath/2007/PartnerControls"/>
    </lcf76f155ced4ddcb4097134ff3c332f>
    <TaxCatchAll xmlns="a6bea28a-b7f0-453d-870d-6f8cfbde9cd5" xsi:nil="true"/>
    <ImageTerm xmlns="63df2cb2-fce7-412a-8d60-c9f0b7daceb1">FA 21</ImageTerm>
  </documentManagement>
</p:properties>
</file>

<file path=customXml/itemProps1.xml><?xml version="1.0" encoding="utf-8"?>
<ds:datastoreItem xmlns:ds="http://schemas.openxmlformats.org/officeDocument/2006/customXml" ds:itemID="{C6080181-940A-4FEA-B41D-C80D5B3C6B7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7F5B2F-9553-42B6-9205-145E720585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df2cb2-fce7-412a-8d60-c9f0b7daceb1"/>
    <ds:schemaRef ds:uri="a6bea28a-b7f0-453d-870d-6f8cfbde9cd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9AE32E3-5FE5-4BA6-B5C3-C2AF643232D3}">
  <ds:schemaRefs>
    <ds:schemaRef ds:uri="http://schemas.microsoft.com/office/2006/metadata/properties"/>
    <ds:schemaRef ds:uri="http://schemas.microsoft.com/office/infopath/2007/PartnerControls"/>
    <ds:schemaRef ds:uri="63df2cb2-fce7-412a-8d60-c9f0b7daceb1"/>
    <ds:schemaRef ds:uri="a6bea28a-b7f0-453d-870d-6f8cfbde9cd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0</Words>
  <Application>Microsoft Macintosh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Justin Joseph</dc:creator>
  <cp:lastModifiedBy>Justin Joseph</cp:lastModifiedBy>
  <cp:revision>1</cp:revision>
  <dcterms:created xsi:type="dcterms:W3CDTF">2026-02-20T20:49:44Z</dcterms:created>
  <dcterms:modified xsi:type="dcterms:W3CDTF">2026-02-20T20:56:43Z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0x0101003525555AA9763348A1EDC0798D90836A</vt:lpwstr>
  </property>
</Properties>
</file>